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4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858000" cy="9753600"/>
  <p:notesSz cx="9753600" cy="685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75" d="100"/>
          <a:sy n="75" d="100"/>
        </p:scale>
        <p:origin x="1560" y="-6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5420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work/pos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846"/>
            <a:ext cx="6858000" cy="970790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613F66F-6810-1F89-53E9-C477F72FCA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6264819"/>
            <a:ext cx="2055164" cy="143984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166B410-DF81-3246-8943-05BAFF0032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8513" y="6196870"/>
            <a:ext cx="2197287" cy="146532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3E3B5BC-AC3E-4C4E-FEE4-91F4FBB4E2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6749" y="6196868"/>
            <a:ext cx="2197286" cy="18379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</Words>
  <Application>Microsoft Office PowerPoint</Application>
  <PresentationFormat>ユーザー設定</PresentationFormat>
  <Paragraphs>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プレゼンテーション</vt:lpstr>
    </vt:vector>
  </TitlesOfParts>
  <Company>株式会社エブリシングステージ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アイドルビアガーデン 2026年9月28日</dc:title>
  <dc:subject>アイドルビアガーデン</dc:subject>
  <dc:creator>OpenAI</dc:creator>
  <cp:lastModifiedBy>カルカル</cp:lastModifiedBy>
  <cp:revision>2</cp:revision>
  <dcterms:created xsi:type="dcterms:W3CDTF">2026-09-16T12:43:38Z</dcterms:created>
  <dcterms:modified xsi:type="dcterms:W3CDTF">2026-09-16T12:50:32Z</dcterms:modified>
</cp:coreProperties>
</file>